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4" autoAdjust="0"/>
    <p:restoredTop sz="94615" autoAdjust="0"/>
  </p:normalViewPr>
  <p:slideViewPr>
    <p:cSldViewPr>
      <p:cViewPr varScale="1">
        <p:scale>
          <a:sx n="84" d="100"/>
          <a:sy n="84" d="100"/>
        </p:scale>
        <p:origin x="1402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505E-F9DA-4451-B72C-1CADF67CF02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3A1C3-D6D9-4452-A863-2DA4F2AB3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6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A1C3-D6D9-4452-A863-2DA4F2AB3A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2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B765-FCB6-44F2-A08C-41F22521493A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7C76-2FE7-4F42-9854-636DDC04862C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3D25-C1D0-4C77-8359-F0235BCA72ED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B568-85F7-49F8-BB74-4EAF223E3D5B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7088-6AA4-41D5-AEA1-24E48FD3EE6E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74E1-C22F-45EA-9BC0-1D6CBCF4910D}" type="datetime1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A523-66FF-4EB1-B7F8-0BFE44AB9AEF}" type="datetime1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 vert="horz" lIns="91440" tIns="45720" rIns="91440" bIns="45720" rtlCol="0" anchor="ctr"/>
          <a:lstStyle>
            <a:lvl1pPr algn="r">
              <a:defRPr lang="ru-RU" sz="1600"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19E2238-76F3-43DB-83B9-2A6DA98D58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5200" y="6485979"/>
            <a:ext cx="1828800" cy="365125"/>
          </a:xfrm>
        </p:spPr>
        <p:txBody>
          <a:bodyPr/>
          <a:lstStyle>
            <a:lvl1pPr algn="r"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19E2238-76F3-43DB-83B9-2A6DA98D58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1304-CF78-4193-AE81-AABDB10603DC}" type="datetime1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6607-E0C2-4159-B160-7A84E013527E}" type="datetime1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FA0240-29E2-4B88-9AE2-820D84694B96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9E2238-76F3-43DB-83B9-2A6DA98D58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47"/>
            <a:ext cx="8640960" cy="1479037"/>
          </a:xfrm>
        </p:spPr>
        <p:txBody>
          <a:bodyPr>
            <a:noAutofit/>
          </a:bodyPr>
          <a:lstStyle/>
          <a:p>
            <a:pPr algn="ctr"/>
            <a:endParaRPr lang="ru-RU" sz="1800" b="1" dirty="0"/>
          </a:p>
          <a:p>
            <a:pPr algn="ctr"/>
            <a:r>
              <a:rPr lang="ru-RU" sz="2800" b="1" dirty="0"/>
              <a:t>МКОУ «СОШ № 17» с. Лукьяновка</a:t>
            </a:r>
            <a:endParaRPr lang="ru-RU" sz="2800" dirty="0"/>
          </a:p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64096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effectLst/>
              </a:rPr>
              <a:t>Оформление школьного пространства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63888" y="3205943"/>
            <a:ext cx="4601028" cy="270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/>
          </a:p>
          <a:p>
            <a:r>
              <a:rPr lang="ru-RU" sz="2800" b="1" dirty="0"/>
              <a:t>2024-2027 годы</a:t>
            </a:r>
            <a:endParaRPr lang="ru-RU" sz="2800" dirty="0"/>
          </a:p>
          <a:p>
            <a:pPr algn="ctr"/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0392" y="5730197"/>
            <a:ext cx="225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Лукьяновка - 2024</a:t>
            </a:r>
          </a:p>
        </p:txBody>
      </p:sp>
    </p:spTree>
    <p:extLst>
      <p:ext uri="{BB962C8B-B14F-4D97-AF65-F5344CB8AC3E}">
        <p14:creationId xmlns:p14="http://schemas.microsoft.com/office/powerpoint/2010/main" val="387461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13152"/>
            <a:ext cx="7560840" cy="2808312"/>
          </a:xfrm>
        </p:spPr>
        <p:txBody>
          <a:bodyPr/>
          <a:lstStyle/>
          <a:p>
            <a:pPr marL="0" indent="0" algn="l">
              <a:buNone/>
            </a:pPr>
            <a:r>
              <a:rPr lang="ru-RU" sz="2200" dirty="0">
                <a:solidFill>
                  <a:schemeClr val="accent1"/>
                </a:solidFill>
              </a:rPr>
              <a:t>Инструкция по оформлению школьных пространств.</a:t>
            </a:r>
            <a:br>
              <a:rPr lang="ru-RU" sz="2200" dirty="0">
                <a:solidFill>
                  <a:schemeClr val="accent1"/>
                </a:solidFill>
              </a:rPr>
            </a:br>
            <a:r>
              <a:rPr lang="ru-RU" sz="2200" dirty="0">
                <a:solidFill>
                  <a:schemeClr val="accent1"/>
                </a:solidFill>
              </a:rPr>
              <a:t>Письмо </a:t>
            </a:r>
            <a:r>
              <a:rPr lang="ru-RU" sz="2200" dirty="0" err="1">
                <a:solidFill>
                  <a:schemeClr val="accent1"/>
                </a:solidFill>
              </a:rPr>
              <a:t>Минпросвещения</a:t>
            </a:r>
            <a:r>
              <a:rPr lang="ru-RU" sz="2200" dirty="0">
                <a:solidFill>
                  <a:schemeClr val="accent1"/>
                </a:solidFill>
              </a:rPr>
              <a:t> России от 11.07.2023 г.                           № СК-468/15 "Об оформлении пространств образовательных организаций«; </a:t>
            </a:r>
            <a:br>
              <a:rPr lang="ru-RU" sz="2200" dirty="0">
                <a:solidFill>
                  <a:schemeClr val="accent1"/>
                </a:solidFill>
              </a:rPr>
            </a:br>
            <a:r>
              <a:rPr lang="ru-RU" sz="2200" dirty="0">
                <a:solidFill>
                  <a:schemeClr val="accent1"/>
                </a:solidFill>
              </a:rPr>
              <a:t>                                                                                        </a:t>
            </a:r>
            <a:br>
              <a:rPr lang="ru-RU" sz="2200" dirty="0">
                <a:solidFill>
                  <a:schemeClr val="accent1"/>
                </a:solidFill>
              </a:rPr>
            </a:br>
            <a:r>
              <a:rPr lang="ru-RU" sz="2200" dirty="0">
                <a:solidFill>
                  <a:schemeClr val="accent1"/>
                </a:solidFill>
              </a:rPr>
              <a:t/>
            </a:r>
            <a:br>
              <a:rPr lang="ru-RU" sz="2200" dirty="0">
                <a:solidFill>
                  <a:schemeClr val="accent1"/>
                </a:solidFill>
              </a:rPr>
            </a:br>
            <a:r>
              <a:rPr lang="ru-RU" sz="2200" dirty="0">
                <a:solidFill>
                  <a:schemeClr val="accent1"/>
                </a:solidFill>
              </a:rPr>
              <a:t>Приказ Министерства образования Приморского края от 19.06.2024 года № 757.</a:t>
            </a:r>
            <a:endParaRPr lang="ru-RU" sz="2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t>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3054CF-5471-4057-9854-CFEAE7FF9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813220"/>
            <a:ext cx="3096344" cy="22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69"/>
            <a:ext cx="9144000" cy="905551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168E736-4980-4258-AAF2-A8FF0D7F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45" y="455944"/>
            <a:ext cx="8568952" cy="55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2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367" y="422734"/>
            <a:ext cx="8385089" cy="631863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accent6"/>
                </a:solidFill>
              </a:rPr>
              <a:t>Оформление </a:t>
            </a:r>
            <a:r>
              <a:rPr lang="ru-RU" altLang="ru-RU" sz="2400" dirty="0">
                <a:solidFill>
                  <a:schemeClr val="accent6"/>
                </a:solidFill>
              </a:rPr>
              <a:t>обязательной экспозиции: </a:t>
            </a:r>
            <a:r>
              <a:rPr lang="ru-RU" altLang="ru-RU" sz="2800" dirty="0">
                <a:solidFill>
                  <a:schemeClr val="accent6"/>
                </a:solidFill>
              </a:rPr>
              <a:t>Государственные символы                                Российской Федерации </a:t>
            </a:r>
            <a:br>
              <a:rPr lang="ru-RU" altLang="ru-RU" sz="2800" dirty="0">
                <a:solidFill>
                  <a:schemeClr val="accent6"/>
                </a:solidFill>
              </a:rPr>
            </a:br>
            <a:r>
              <a:rPr lang="ru-RU" altLang="ru-RU" sz="2800" dirty="0">
                <a:solidFill>
                  <a:schemeClr val="accent6"/>
                </a:solidFill>
              </a:rPr>
              <a:t/>
            </a:r>
            <a:br>
              <a:rPr lang="ru-RU" altLang="ru-RU" sz="2800" dirty="0">
                <a:solidFill>
                  <a:schemeClr val="accent6"/>
                </a:solidFill>
              </a:rPr>
            </a:br>
            <a:r>
              <a:rPr lang="ru-RU" altLang="ru-RU" sz="2800" dirty="0">
                <a:solidFill>
                  <a:schemeClr val="accent6"/>
                </a:solidFill>
              </a:rPr>
              <a:t/>
            </a:r>
            <a:br>
              <a:rPr lang="ru-RU" altLang="ru-RU" sz="2800" dirty="0">
                <a:solidFill>
                  <a:schemeClr val="accent6"/>
                </a:solidFill>
              </a:rPr>
            </a:br>
            <a:r>
              <a:rPr lang="ru-RU" altLang="ru-RU" sz="2800" dirty="0">
                <a:solidFill>
                  <a:schemeClr val="accent6"/>
                </a:solidFill>
              </a:rPr>
              <a:t/>
            </a:r>
            <a:br>
              <a:rPr lang="ru-RU" altLang="ru-RU" sz="2800" dirty="0">
                <a:solidFill>
                  <a:schemeClr val="accent6"/>
                </a:solidFill>
              </a:rPr>
            </a:br>
            <a:r>
              <a:rPr lang="ru-RU" altLang="ru-RU" sz="2800" dirty="0">
                <a:solidFill>
                  <a:schemeClr val="accent6"/>
                </a:solidFill>
              </a:rPr>
              <a:t/>
            </a:r>
            <a:br>
              <a:rPr lang="ru-RU" altLang="ru-RU" sz="2800" dirty="0">
                <a:solidFill>
                  <a:schemeClr val="accent6"/>
                </a:solidFill>
              </a:rPr>
            </a:br>
            <a:r>
              <a:rPr lang="ru-RU" altLang="ru-RU" sz="2800" dirty="0">
                <a:solidFill>
                  <a:schemeClr val="accent6"/>
                </a:solidFill>
              </a:rPr>
              <a:t/>
            </a:r>
            <a:br>
              <a:rPr lang="ru-RU" altLang="ru-RU" sz="2800" dirty="0">
                <a:solidFill>
                  <a:schemeClr val="accent6"/>
                </a:solidFill>
              </a:rPr>
            </a:br>
            <a:r>
              <a:rPr lang="ru-RU" altLang="ru-RU" sz="2800" dirty="0">
                <a:solidFill>
                  <a:schemeClr val="accent6"/>
                </a:solidFill>
              </a:rPr>
              <a:t/>
            </a:r>
            <a:br>
              <a:rPr lang="ru-RU" altLang="ru-RU" sz="2800" dirty="0">
                <a:solidFill>
                  <a:schemeClr val="accent6"/>
                </a:solidFill>
              </a:rPr>
            </a:br>
            <a:r>
              <a:rPr lang="ru-RU" altLang="ru-RU" sz="2800" dirty="0">
                <a:solidFill>
                  <a:schemeClr val="accent6"/>
                </a:solidFill>
              </a:rPr>
              <a:t/>
            </a:r>
            <a:br>
              <a:rPr lang="ru-RU" altLang="ru-RU" sz="2800" dirty="0">
                <a:solidFill>
                  <a:schemeClr val="accent6"/>
                </a:solidFill>
              </a:rPr>
            </a:br>
            <a:r>
              <a:rPr lang="ru-RU" altLang="ru-RU" sz="2800" dirty="0">
                <a:solidFill>
                  <a:schemeClr val="accent6"/>
                </a:solidFill>
              </a:rPr>
              <a:t/>
            </a:r>
            <a:br>
              <a:rPr lang="ru-RU" altLang="ru-RU" sz="2800" dirty="0">
                <a:solidFill>
                  <a:schemeClr val="accent6"/>
                </a:solidFill>
              </a:rPr>
            </a:br>
            <a:r>
              <a:rPr lang="ru-RU" altLang="ru-RU" sz="2800" dirty="0">
                <a:solidFill>
                  <a:schemeClr val="accent6"/>
                </a:solidFill>
              </a:rPr>
              <a:t/>
            </a:r>
            <a:br>
              <a:rPr lang="ru-RU" altLang="ru-RU" sz="2800" dirty="0">
                <a:solidFill>
                  <a:schemeClr val="accent6"/>
                </a:solidFill>
              </a:rPr>
            </a:br>
            <a:r>
              <a:rPr lang="ru-RU" altLang="ru-RU" sz="2800" dirty="0" smtClean="0">
                <a:solidFill>
                  <a:schemeClr val="accent6"/>
                </a:solidFill>
              </a:rPr>
              <a:t>Холл 1-го этажа школы</a:t>
            </a:r>
            <a:r>
              <a:rPr lang="ru-RU" altLang="ru-RU" sz="1800" b="0" dirty="0">
                <a:solidFill>
                  <a:schemeClr val="tx1"/>
                </a:solidFill>
                <a:effectLst/>
              </a:rPr>
              <a:t/>
            </a:r>
            <a:br>
              <a:rPr lang="ru-RU" altLang="ru-RU" sz="1800" b="0" dirty="0">
                <a:solidFill>
                  <a:schemeClr val="tx1"/>
                </a:solidFill>
                <a:effectLst/>
              </a:rPr>
            </a:b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✅">
            <a:extLst>
              <a:ext uri="{FF2B5EF4-FFF2-40B4-BE49-F238E27FC236}">
                <a16:creationId xmlns="" xmlns:a16="http://schemas.microsoft.com/office/drawing/2014/main" id="{0CE8BD6B-0B42-4132-BE07-AFCF93572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82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EBD9711-7CDF-4FEF-B45E-468B3F931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12" y="2348880"/>
            <a:ext cx="565732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0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accent6"/>
                </a:solidFill>
              </a:rPr>
              <a:t>Оформление </a:t>
            </a:r>
            <a:r>
              <a:rPr lang="ru-RU" altLang="ru-RU" sz="2400" dirty="0">
                <a:solidFill>
                  <a:schemeClr val="accent6"/>
                </a:solidFill>
              </a:rPr>
              <a:t>зоны </a:t>
            </a:r>
            <a:r>
              <a:rPr lang="ru-RU" sz="2400" dirty="0" smtClean="0">
                <a:solidFill>
                  <a:schemeClr val="accent6"/>
                </a:solidFill>
              </a:rPr>
              <a:t>программы развития социальной активности обучающихся начальных классов </a:t>
            </a: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>«Орлята России»</a:t>
            </a:r>
            <a:br>
              <a:rPr lang="ru-RU" sz="2400" dirty="0">
                <a:solidFill>
                  <a:schemeClr val="accent6"/>
                </a:solidFill>
              </a:rPr>
            </a:br>
            <a:endParaRPr lang="ru-RU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C396A8C-E9EA-4AE1-B5A7-36685D582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96852"/>
            <a:ext cx="5491624" cy="32763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E89EEE-1F45-4960-B273-C101F2A17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36784"/>
            <a:ext cx="4139952" cy="24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0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3325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6"/>
                </a:solidFill>
              </a:rPr>
              <a:t>Президентская </a:t>
            </a:r>
            <a:r>
              <a:rPr lang="ru-RU" sz="2400" dirty="0">
                <a:solidFill>
                  <a:schemeClr val="accent6"/>
                </a:solidFill>
              </a:rPr>
              <a:t>платформа </a:t>
            </a:r>
            <a:r>
              <a:rPr lang="ru-RU" sz="2400" dirty="0" smtClean="0">
                <a:solidFill>
                  <a:schemeClr val="accent6"/>
                </a:solidFill>
              </a:rPr>
              <a:t>«Россия </a:t>
            </a:r>
            <a:r>
              <a:rPr lang="ru-RU" sz="2400" dirty="0">
                <a:solidFill>
                  <a:schemeClr val="accent6"/>
                </a:solidFill>
              </a:rPr>
              <a:t>– страна возможностей»</a:t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>                          </a:t>
            </a:r>
            <a:r>
              <a:rPr lang="ru-RU" sz="2400" dirty="0" smtClean="0">
                <a:solidFill>
                  <a:schemeClr val="accent6"/>
                </a:solidFill>
              </a:rPr>
              <a:t>Лестница </a:t>
            </a:r>
            <a:r>
              <a:rPr lang="ru-RU" sz="2400" dirty="0">
                <a:solidFill>
                  <a:schemeClr val="accent6"/>
                </a:solidFill>
              </a:rPr>
              <a:t>между этажами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E39681-40C8-46D7-B49B-119626FC9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75084"/>
            <a:ext cx="2952328" cy="5079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4830687-B3BB-414E-86A3-F0BFBF6FE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74" y="1675084"/>
            <a:ext cx="5096509" cy="468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5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accent6"/>
                </a:solidFill>
              </a:rPr>
              <a:t>Э</a:t>
            </a:r>
            <a:r>
              <a:rPr lang="ru-RU" sz="2400" dirty="0" smtClean="0">
                <a:solidFill>
                  <a:schemeClr val="accent6"/>
                </a:solidFill>
              </a:rPr>
              <a:t>кспозиция </a:t>
            </a:r>
            <a:r>
              <a:rPr lang="ru-RU" sz="2400" dirty="0">
                <a:solidFill>
                  <a:schemeClr val="accent6"/>
                </a:solidFill>
              </a:rPr>
              <a:t>РДДМ «Движение первых»</a:t>
            </a:r>
            <a:r>
              <a:rPr lang="ru-RU" sz="4800" dirty="0">
                <a:solidFill>
                  <a:schemeClr val="accent6"/>
                </a:solidFill>
              </a:rPr>
              <a:t/>
            </a:r>
            <a:br>
              <a:rPr lang="ru-RU" sz="4800" dirty="0">
                <a:solidFill>
                  <a:schemeClr val="accent6"/>
                </a:solidFill>
              </a:rPr>
            </a:b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36899DC-A29B-4167-827F-DEE8BBE459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4600914" cy="3461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B154964-20E4-40FA-A61C-8FB988E3B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573016"/>
            <a:ext cx="7624846" cy="28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1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294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accent6"/>
                </a:solidFill>
              </a:rPr>
              <a:t>Э</a:t>
            </a:r>
            <a:r>
              <a:rPr lang="ru-RU" sz="2400" dirty="0" smtClean="0">
                <a:solidFill>
                  <a:schemeClr val="accent6"/>
                </a:solidFill>
              </a:rPr>
              <a:t>кспозиция </a:t>
            </a:r>
            <a:r>
              <a:rPr lang="ru-RU" sz="2400" dirty="0">
                <a:solidFill>
                  <a:schemeClr val="accent6"/>
                </a:solidFill>
              </a:rPr>
              <a:t>«Герои и наставники»</a:t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 smtClean="0">
                <a:solidFill>
                  <a:schemeClr val="accent6"/>
                </a:solidFill>
              </a:rPr>
              <a:t>Коридор 2-го этажа</a:t>
            </a:r>
            <a:r>
              <a:rPr lang="ru-RU" sz="4800" dirty="0">
                <a:solidFill>
                  <a:schemeClr val="accent6"/>
                </a:solidFill>
              </a:rPr>
              <a:t/>
            </a:r>
            <a:br>
              <a:rPr lang="ru-RU" sz="4800" dirty="0">
                <a:solidFill>
                  <a:schemeClr val="accent6"/>
                </a:solidFill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2238-76F3-43DB-83B9-2A6DA98D5871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853AB6C-6A30-42B2-861F-C96ECE7FB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616265" cy="27206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7234CF4-A333-45C4-99FB-9AF500B49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963490"/>
            <a:ext cx="7191352" cy="27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6810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Веселые ребята. Шаблон.</Template>
  <TotalTime>223</TotalTime>
  <Words>30</Words>
  <Application>Microsoft Office PowerPoint</Application>
  <PresentationFormat>Экран (4:3)</PresentationFormat>
  <Paragraphs>20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Trebuchet MS</vt:lpstr>
      <vt:lpstr>Воздушный поток</vt:lpstr>
      <vt:lpstr> Оформление школьного пространства</vt:lpstr>
      <vt:lpstr>Инструкция по оформлению школьных пространств. Письмо Минпросвещения России от 11.07.2023 г.                           № СК-468/15 "Об оформлении пространств образовательных организаций«;                                                                                            Приказ Министерства образования Приморского края от 19.06.2024 года № 757.</vt:lpstr>
      <vt:lpstr>Презентация PowerPoint</vt:lpstr>
      <vt:lpstr>2024 год Оформление обязательной экспозиции: Государственные символы                                Российской Федерации           Холл 1-го этажа школы  </vt:lpstr>
      <vt:lpstr> 2024 год Оформление зоны программы развития социальной активности обучающихся начальных классов  «Орлята России» </vt:lpstr>
      <vt:lpstr> 2025 Президентская платформа «Россия – страна возможностей»                                        Лестница между этажами</vt:lpstr>
      <vt:lpstr> 2026 Экспозиция РДДМ «Движение первых» </vt:lpstr>
      <vt:lpstr> 2027 Экспозиция «Герои и наставники»              Коридор 2-го этажа 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дизайна школы «СДЕЛАЕМ ЖИЗНЬ В ШКОЛЕ ЯРЧЕ!»</dc:title>
  <dc:creator>Ира</dc:creator>
  <cp:lastModifiedBy>Учетная запись Майкрософт</cp:lastModifiedBy>
  <cp:revision>38</cp:revision>
  <dcterms:created xsi:type="dcterms:W3CDTF">2017-01-31T21:41:43Z</dcterms:created>
  <dcterms:modified xsi:type="dcterms:W3CDTF">2024-10-30T07:41:08Z</dcterms:modified>
</cp:coreProperties>
</file>